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VIZ_16587125850040/COVIDStory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54C446CC-69FE-4223-8E0A-BDC73CB5EF79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VIZ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46CAD17C-2D1E-4F6C-B3C6-C200420B5614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7/28/2022 3:52:07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3" id="10" name="slide10">
            <a:extLst>
              <a:ext uri="{FF2B5EF4-FFF2-40B4-BE49-F238E27FC236}">
                <a16:creationId xmlns:a16="http://schemas.microsoft.com/office/drawing/2014/main" id="{5B4F0D19-BF63-4550-AF29-AE12DFE8DE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4" id="11" name="slide11">
            <a:extLst>
              <a:ext uri="{FF2B5EF4-FFF2-40B4-BE49-F238E27FC236}">
                <a16:creationId xmlns:a16="http://schemas.microsoft.com/office/drawing/2014/main" id="{F607DE0E-8A05-495C-95AC-CF73A5FD3F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6" id="12" name="slide12">
            <a:extLst>
              <a:ext uri="{FF2B5EF4-FFF2-40B4-BE49-F238E27FC236}">
                <a16:creationId xmlns:a16="http://schemas.microsoft.com/office/drawing/2014/main" id="{D8CB59CE-BFA5-41A2-96AC-BCAF25B34A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12" id="2" name="slide2">
            <a:extLst>
              <a:ext uri="{FF2B5EF4-FFF2-40B4-BE49-F238E27FC236}">
                <a16:creationId xmlns:a16="http://schemas.microsoft.com/office/drawing/2014/main" id="{E2D93A73-9CC7-4D36-8FFF-79DE4575E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1" id="3" name="slide3">
            <a:extLst>
              <a:ext uri="{FF2B5EF4-FFF2-40B4-BE49-F238E27FC236}">
                <a16:creationId xmlns:a16="http://schemas.microsoft.com/office/drawing/2014/main" id="{2B3A7E58-9EEE-4C56-8863-61BBE5EEA0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10" id="4" name="slide4">
            <a:extLst>
              <a:ext uri="{FF2B5EF4-FFF2-40B4-BE49-F238E27FC236}">
                <a16:creationId xmlns:a16="http://schemas.microsoft.com/office/drawing/2014/main" id="{19507646-AF8D-4559-8756-394F34EB73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13" id="5" name="slide5">
            <a:extLst>
              <a:ext uri="{FF2B5EF4-FFF2-40B4-BE49-F238E27FC236}">
                <a16:creationId xmlns:a16="http://schemas.microsoft.com/office/drawing/2014/main" id="{7B67B3C2-9ADF-4562-A4C6-EA56A3EAAF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9" id="6" name="slide6">
            <a:extLst>
              <a:ext uri="{FF2B5EF4-FFF2-40B4-BE49-F238E27FC236}">
                <a16:creationId xmlns:a16="http://schemas.microsoft.com/office/drawing/2014/main" id="{B476743D-9FA7-454C-95AB-D97196D4B2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14" id="7" name="slide7">
            <a:extLst>
              <a:ext uri="{FF2B5EF4-FFF2-40B4-BE49-F238E27FC236}">
                <a16:creationId xmlns:a16="http://schemas.microsoft.com/office/drawing/2014/main" id="{E8BC247F-AA48-4E57-A8C5-0D59E5FF8B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11" id="8" name="slide8">
            <a:extLst>
              <a:ext uri="{FF2B5EF4-FFF2-40B4-BE49-F238E27FC236}">
                <a16:creationId xmlns:a16="http://schemas.microsoft.com/office/drawing/2014/main" id="{D21F1832-9BF3-4F1C-BB6B-1B0AEF7231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 Story2" id="9" name="slide9">
            <a:extLst>
              <a:ext uri="{FF2B5EF4-FFF2-40B4-BE49-F238E27FC236}">
                <a16:creationId xmlns:a16="http://schemas.microsoft.com/office/drawing/2014/main" id="{19B15BAD-5495-413B-A22E-02994251ED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0"/>
            <a:ext cx="1007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2022-07-28T03:52:15Z</dcterms:created>
  <dcterms:modified xsi:type="dcterms:W3CDTF">2022-07-28T03:52:15Z</dcterms:modified>
</cp:coreProperties>
</file>